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92" autoAdjust="0"/>
  </p:normalViewPr>
  <p:slideViewPr>
    <p:cSldViewPr snapToGrid="0">
      <p:cViewPr>
        <p:scale>
          <a:sx n="90" d="100"/>
          <a:sy n="90" d="100"/>
        </p:scale>
        <p:origin x="1268" y="-2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Pick (CTM UHB - Dental)" userId="75e8def0-b741-440c-8e77-b223df1184cf" providerId="ADAL" clId="{E03031CA-BCA3-4FD8-86C3-AFCD7CA3059F}"/>
    <pc:docChg chg="modSld">
      <pc:chgData name="Sarah Pick (CTM UHB - Dental)" userId="75e8def0-b741-440c-8e77-b223df1184cf" providerId="ADAL" clId="{E03031CA-BCA3-4FD8-86C3-AFCD7CA3059F}" dt="2025-02-05T11:44:55.513" v="1" actId="14734"/>
      <pc:docMkLst>
        <pc:docMk/>
      </pc:docMkLst>
      <pc:sldChg chg="modSp mod">
        <pc:chgData name="Sarah Pick (CTM UHB - Dental)" userId="75e8def0-b741-440c-8e77-b223df1184cf" providerId="ADAL" clId="{E03031CA-BCA3-4FD8-86C3-AFCD7CA3059F}" dt="2025-02-05T11:44:55.513" v="1" actId="14734"/>
        <pc:sldMkLst>
          <pc:docMk/>
          <pc:sldMk cId="283819086" sldId="256"/>
        </pc:sldMkLst>
        <pc:graphicFrameChg chg="modGraphic">
          <ac:chgData name="Sarah Pick (CTM UHB - Dental)" userId="75e8def0-b741-440c-8e77-b223df1184cf" providerId="ADAL" clId="{E03031CA-BCA3-4FD8-86C3-AFCD7CA3059F}" dt="2025-02-05T11:44:55.513" v="1" actId="14734"/>
          <ac:graphicFrameMkLst>
            <pc:docMk/>
            <pc:sldMk cId="283819086" sldId="256"/>
            <ac:graphicFrameMk id="9" creationId="{120B2AA6-8D1B-452D-98A5-E339E85BDA26}"/>
          </ac:graphicFrameMkLst>
        </pc:graphicFrameChg>
      </pc:sldChg>
    </pc:docChg>
  </pc:docChgLst>
  <pc:docChgLst>
    <pc:chgData name="Sarah Pick (CTM UHB - Dental)" userId="75e8def0-b741-440c-8e77-b223df1184cf" providerId="ADAL" clId="{296F5C26-AC6D-48FC-B401-8BD652802464}"/>
    <pc:docChg chg="custSel modSld">
      <pc:chgData name="Sarah Pick (CTM UHB - Dental)" userId="75e8def0-b741-440c-8e77-b223df1184cf" providerId="ADAL" clId="{296F5C26-AC6D-48FC-B401-8BD652802464}" dt="2023-09-19T15:30:39.462" v="170" actId="6549"/>
      <pc:docMkLst>
        <pc:docMk/>
      </pc:docMkLst>
      <pc:sldChg chg="modSp mod">
        <pc:chgData name="Sarah Pick (CTM UHB - Dental)" userId="75e8def0-b741-440c-8e77-b223df1184cf" providerId="ADAL" clId="{296F5C26-AC6D-48FC-B401-8BD652802464}" dt="2023-09-19T15:30:39.462" v="170" actId="6549"/>
        <pc:sldMkLst>
          <pc:docMk/>
          <pc:sldMk cId="283819086" sldId="256"/>
        </pc:sldMkLst>
        <pc:spChg chg="mod">
          <ac:chgData name="Sarah Pick (CTM UHB - Dental)" userId="75e8def0-b741-440c-8e77-b223df1184cf" providerId="ADAL" clId="{296F5C26-AC6D-48FC-B401-8BD652802464}" dt="2023-09-19T15:28:19.612" v="26" actId="6549"/>
          <ac:spMkLst>
            <pc:docMk/>
            <pc:sldMk cId="283819086" sldId="256"/>
            <ac:spMk id="3" creationId="{00000000-0000-0000-0000-000000000000}"/>
          </ac:spMkLst>
        </pc:spChg>
        <pc:spChg chg="mod">
          <ac:chgData name="Sarah Pick (CTM UHB - Dental)" userId="75e8def0-b741-440c-8e77-b223df1184cf" providerId="ADAL" clId="{296F5C26-AC6D-48FC-B401-8BD652802464}" dt="2023-09-19T15:30:39.462" v="170" actId="6549"/>
          <ac:spMkLst>
            <pc:docMk/>
            <pc:sldMk cId="283819086" sldId="256"/>
            <ac:spMk id="6" creationId="{00000000-0000-0000-0000-000000000000}"/>
          </ac:spMkLst>
        </pc:spChg>
      </pc:sldChg>
    </pc:docChg>
  </pc:docChgLst>
  <pc:docChgLst>
    <pc:chgData name="Sarah Pick (CTM UHB - Dental)" userId="75e8def0-b741-440c-8e77-b223df1184cf" providerId="ADAL" clId="{D3D48792-78CD-4A58-AFD3-913FD2AEE0BE}"/>
    <pc:docChg chg="custSel modSld">
      <pc:chgData name="Sarah Pick (CTM UHB - Dental)" userId="75e8def0-b741-440c-8e77-b223df1184cf" providerId="ADAL" clId="{D3D48792-78CD-4A58-AFD3-913FD2AEE0BE}" dt="2025-02-05T11:36:42.353" v="1593" actId="20577"/>
      <pc:docMkLst>
        <pc:docMk/>
      </pc:docMkLst>
      <pc:sldChg chg="addSp delSp modSp mod">
        <pc:chgData name="Sarah Pick (CTM UHB - Dental)" userId="75e8def0-b741-440c-8e77-b223df1184cf" providerId="ADAL" clId="{D3D48792-78CD-4A58-AFD3-913FD2AEE0BE}" dt="2025-02-05T11:36:42.353" v="1593" actId="20577"/>
        <pc:sldMkLst>
          <pc:docMk/>
          <pc:sldMk cId="283819086" sldId="256"/>
        </pc:sldMkLst>
        <pc:spChg chg="mod">
          <ac:chgData name="Sarah Pick (CTM UHB - Dental)" userId="75e8def0-b741-440c-8e77-b223df1184cf" providerId="ADAL" clId="{D3D48792-78CD-4A58-AFD3-913FD2AEE0BE}" dt="2025-02-05T11:31:10.204" v="1499" actId="1076"/>
          <ac:spMkLst>
            <pc:docMk/>
            <pc:sldMk cId="283819086" sldId="256"/>
            <ac:spMk id="2" creationId="{00000000-0000-0000-0000-000000000000}"/>
          </ac:spMkLst>
        </pc:spChg>
        <pc:spChg chg="del">
          <ac:chgData name="Sarah Pick (CTM UHB - Dental)" userId="75e8def0-b741-440c-8e77-b223df1184cf" providerId="ADAL" clId="{D3D48792-78CD-4A58-AFD3-913FD2AEE0BE}" dt="2025-02-05T10:15:40.123" v="0" actId="478"/>
          <ac:spMkLst>
            <pc:docMk/>
            <pc:sldMk cId="283819086" sldId="256"/>
            <ac:spMk id="3" creationId="{00000000-0000-0000-0000-000000000000}"/>
          </ac:spMkLst>
        </pc:spChg>
        <pc:spChg chg="mod">
          <ac:chgData name="Sarah Pick (CTM UHB - Dental)" userId="75e8def0-b741-440c-8e77-b223df1184cf" providerId="ADAL" clId="{D3D48792-78CD-4A58-AFD3-913FD2AEE0BE}" dt="2025-02-05T11:32:52.221" v="1518" actId="255"/>
          <ac:spMkLst>
            <pc:docMk/>
            <pc:sldMk cId="283819086" sldId="256"/>
            <ac:spMk id="6" creationId="{00000000-0000-0000-0000-000000000000}"/>
          </ac:spMkLst>
        </pc:spChg>
        <pc:spChg chg="add del mod">
          <ac:chgData name="Sarah Pick (CTM UHB - Dental)" userId="75e8def0-b741-440c-8e77-b223df1184cf" providerId="ADAL" clId="{D3D48792-78CD-4A58-AFD3-913FD2AEE0BE}" dt="2025-02-05T10:15:58.306" v="3" actId="478"/>
          <ac:spMkLst>
            <pc:docMk/>
            <pc:sldMk cId="283819086" sldId="256"/>
            <ac:spMk id="7" creationId="{BC734E0C-C6DB-4002-BC86-95D73559D9AC}"/>
          </ac:spMkLst>
        </pc:spChg>
        <pc:graphicFrameChg chg="add del mod modGraphic">
          <ac:chgData name="Sarah Pick (CTM UHB - Dental)" userId="75e8def0-b741-440c-8e77-b223df1184cf" providerId="ADAL" clId="{D3D48792-78CD-4A58-AFD3-913FD2AEE0BE}" dt="2025-02-05T10:21:23.985" v="93" actId="478"/>
          <ac:graphicFrameMkLst>
            <pc:docMk/>
            <pc:sldMk cId="283819086" sldId="256"/>
            <ac:graphicFrameMk id="8" creationId="{F39B9398-24B5-4F05-871A-79BF39A575AA}"/>
          </ac:graphicFrameMkLst>
        </pc:graphicFrameChg>
        <pc:graphicFrameChg chg="add mod modGraphic">
          <ac:chgData name="Sarah Pick (CTM UHB - Dental)" userId="75e8def0-b741-440c-8e77-b223df1184cf" providerId="ADAL" clId="{D3D48792-78CD-4A58-AFD3-913FD2AEE0BE}" dt="2025-02-05T11:36:42.353" v="1593" actId="20577"/>
          <ac:graphicFrameMkLst>
            <pc:docMk/>
            <pc:sldMk cId="283819086" sldId="256"/>
            <ac:graphicFrameMk id="9" creationId="{120B2AA6-8D1B-452D-98A5-E339E85BDA26}"/>
          </ac:graphicFrameMkLst>
        </pc:graphicFrameChg>
        <pc:picChg chg="mod">
          <ac:chgData name="Sarah Pick (CTM UHB - Dental)" userId="75e8def0-b741-440c-8e77-b223df1184cf" providerId="ADAL" clId="{D3D48792-78CD-4A58-AFD3-913FD2AEE0BE}" dt="2025-02-05T11:32:36.819" v="1515" actId="1076"/>
          <ac:picMkLst>
            <pc:docMk/>
            <pc:sldMk cId="283819086" sldId="256"/>
            <ac:picMk id="4" creationId="{00000000-0000-0000-0000-000000000000}"/>
          </ac:picMkLst>
        </pc:picChg>
      </pc:sldChg>
    </pc:docChg>
  </pc:docChgLst>
  <pc:docChgLst>
    <pc:chgData name="Sarah Pick (CTM UHB - Dental)" userId="75e8def0-b741-440c-8e77-b223df1184cf" providerId="ADAL" clId="{40C61A77-0065-4EE7-8E16-783A8488ABDC}"/>
    <pc:docChg chg="delSld">
      <pc:chgData name="Sarah Pick (CTM UHB - Dental)" userId="75e8def0-b741-440c-8e77-b223df1184cf" providerId="ADAL" clId="{40C61A77-0065-4EE7-8E16-783A8488ABDC}" dt="2025-02-27T13:57:16.030" v="0" actId="2696"/>
      <pc:docMkLst>
        <pc:docMk/>
      </pc:docMkLst>
      <pc:sldChg chg="del">
        <pc:chgData name="Sarah Pick (CTM UHB - Dental)" userId="75e8def0-b741-440c-8e77-b223df1184cf" providerId="ADAL" clId="{40C61A77-0065-4EE7-8E16-783A8488ABDC}" dt="2025-02-27T13:57:16.030" v="0" actId="2696"/>
        <pc:sldMkLst>
          <pc:docMk/>
          <pc:sldMk cId="2708376125" sldId="259"/>
        </pc:sldMkLst>
      </pc:sldChg>
    </pc:docChg>
  </pc:docChgLst>
  <pc:docChgLst>
    <pc:chgData name="Sarah Pick (CTM UHB - Dental)" userId="75e8def0-b741-440c-8e77-b223df1184cf" providerId="ADAL" clId="{EFBF9B82-F141-4C63-9DE1-08D4F7AB3F70}"/>
    <pc:docChg chg="custSel modSld">
      <pc:chgData name="Sarah Pick (CTM UHB - Dental)" userId="75e8def0-b741-440c-8e77-b223df1184cf" providerId="ADAL" clId="{EFBF9B82-F141-4C63-9DE1-08D4F7AB3F70}" dt="2024-09-30T14:43:12.860" v="343" actId="20577"/>
      <pc:docMkLst>
        <pc:docMk/>
      </pc:docMkLst>
      <pc:sldChg chg="modSp mod">
        <pc:chgData name="Sarah Pick (CTM UHB - Dental)" userId="75e8def0-b741-440c-8e77-b223df1184cf" providerId="ADAL" clId="{EFBF9B82-F141-4C63-9DE1-08D4F7AB3F70}" dt="2024-09-30T14:43:12.860" v="343" actId="20577"/>
        <pc:sldMkLst>
          <pc:docMk/>
          <pc:sldMk cId="283819086" sldId="256"/>
        </pc:sldMkLst>
        <pc:spChg chg="mod">
          <ac:chgData name="Sarah Pick (CTM UHB - Dental)" userId="75e8def0-b741-440c-8e77-b223df1184cf" providerId="ADAL" clId="{EFBF9B82-F141-4C63-9DE1-08D4F7AB3F70}" dt="2024-09-30T14:33:14.971" v="139" actId="1076"/>
          <ac:spMkLst>
            <pc:docMk/>
            <pc:sldMk cId="283819086" sldId="256"/>
            <ac:spMk id="3" creationId="{00000000-0000-0000-0000-000000000000}"/>
          </ac:spMkLst>
        </pc:spChg>
        <pc:spChg chg="mod">
          <ac:chgData name="Sarah Pick (CTM UHB - Dental)" userId="75e8def0-b741-440c-8e77-b223df1184cf" providerId="ADAL" clId="{EFBF9B82-F141-4C63-9DE1-08D4F7AB3F70}" dt="2024-09-30T14:43:12.860" v="343" actId="20577"/>
          <ac:spMkLst>
            <pc:docMk/>
            <pc:sldMk cId="283819086" sldId="256"/>
            <ac:spMk id="6" creationId="{00000000-0000-0000-0000-000000000000}"/>
          </ac:spMkLst>
        </pc:spChg>
      </pc:sldChg>
    </pc:docChg>
  </pc:docChgLst>
  <pc:docChgLst>
    <pc:chgData name="Sarah Pick (CTM UHB - Dental)" userId="75e8def0-b741-440c-8e77-b223df1184cf" providerId="ADAL" clId="{0DE9E6D4-65DB-4417-9F1D-CFA5024B15F9}"/>
    <pc:docChg chg="modSld">
      <pc:chgData name="Sarah Pick (CTM UHB - Dental)" userId="75e8def0-b741-440c-8e77-b223df1184cf" providerId="ADAL" clId="{0DE9E6D4-65DB-4417-9F1D-CFA5024B15F9}" dt="2025-03-14T18:24:46.140" v="7" actId="20577"/>
      <pc:docMkLst>
        <pc:docMk/>
      </pc:docMkLst>
      <pc:sldChg chg="modSp mod">
        <pc:chgData name="Sarah Pick (CTM UHB - Dental)" userId="75e8def0-b741-440c-8e77-b223df1184cf" providerId="ADAL" clId="{0DE9E6D4-65DB-4417-9F1D-CFA5024B15F9}" dt="2025-03-14T18:24:46.140" v="7" actId="20577"/>
        <pc:sldMkLst>
          <pc:docMk/>
          <pc:sldMk cId="374499260" sldId="257"/>
        </pc:sldMkLst>
        <pc:graphicFrameChg chg="modGraphic">
          <ac:chgData name="Sarah Pick (CTM UHB - Dental)" userId="75e8def0-b741-440c-8e77-b223df1184cf" providerId="ADAL" clId="{0DE9E6D4-65DB-4417-9F1D-CFA5024B15F9}" dt="2025-03-14T18:24:46.140" v="7" actId="20577"/>
          <ac:graphicFrameMkLst>
            <pc:docMk/>
            <pc:sldMk cId="374499260" sldId="257"/>
            <ac:graphicFrameMk id="9" creationId="{120B2AA6-8D1B-452D-98A5-E339E85BDA26}"/>
          </ac:graphicFrameMkLst>
        </pc:graphicFrameChg>
      </pc:sldChg>
    </pc:docChg>
  </pc:docChgLst>
  <pc:docChgLst>
    <pc:chgData name="Sarah Pick (CTM UHB - Dental)" userId="75e8def0-b741-440c-8e77-b223df1184cf" providerId="ADAL" clId="{159DD02D-B4D5-4F1E-8FE1-E6A10D6CB8A3}"/>
    <pc:docChg chg="custSel addSld delSld modSld">
      <pc:chgData name="Sarah Pick (CTM UHB - Dental)" userId="75e8def0-b741-440c-8e77-b223df1184cf" providerId="ADAL" clId="{159DD02D-B4D5-4F1E-8FE1-E6A10D6CB8A3}" dt="2025-02-27T13:55:44.109" v="925" actId="404"/>
      <pc:docMkLst>
        <pc:docMk/>
      </pc:docMkLst>
      <pc:sldChg chg="modSp del mod">
        <pc:chgData name="Sarah Pick (CTM UHB - Dental)" userId="75e8def0-b741-440c-8e77-b223df1184cf" providerId="ADAL" clId="{159DD02D-B4D5-4F1E-8FE1-E6A10D6CB8A3}" dt="2025-02-27T13:27:02.443" v="27" actId="47"/>
        <pc:sldMkLst>
          <pc:docMk/>
          <pc:sldMk cId="283819086" sldId="256"/>
        </pc:sldMkLst>
        <pc:spChg chg="mod">
          <ac:chgData name="Sarah Pick (CTM UHB - Dental)" userId="75e8def0-b741-440c-8e77-b223df1184cf" providerId="ADAL" clId="{159DD02D-B4D5-4F1E-8FE1-E6A10D6CB8A3}" dt="2025-02-27T13:25:04.167" v="22" actId="404"/>
          <ac:spMkLst>
            <pc:docMk/>
            <pc:sldMk cId="283819086" sldId="256"/>
            <ac:spMk id="6" creationId="{00000000-0000-0000-0000-000000000000}"/>
          </ac:spMkLst>
        </pc:spChg>
        <pc:graphicFrameChg chg="mod modGraphic">
          <ac:chgData name="Sarah Pick (CTM UHB - Dental)" userId="75e8def0-b741-440c-8e77-b223df1184cf" providerId="ADAL" clId="{159DD02D-B4D5-4F1E-8FE1-E6A10D6CB8A3}" dt="2025-02-27T13:26:45.060" v="26" actId="1076"/>
          <ac:graphicFrameMkLst>
            <pc:docMk/>
            <pc:sldMk cId="283819086" sldId="256"/>
            <ac:graphicFrameMk id="9" creationId="{120B2AA6-8D1B-452D-98A5-E339E85BDA26}"/>
          </ac:graphicFrameMkLst>
        </pc:graphicFrameChg>
      </pc:sldChg>
      <pc:sldChg chg="add">
        <pc:chgData name="Sarah Pick (CTM UHB - Dental)" userId="75e8def0-b741-440c-8e77-b223df1184cf" providerId="ADAL" clId="{159DD02D-B4D5-4F1E-8FE1-E6A10D6CB8A3}" dt="2025-02-27T13:18:30.026" v="7"/>
        <pc:sldMkLst>
          <pc:docMk/>
          <pc:sldMk cId="374499260" sldId="257"/>
        </pc:sldMkLst>
      </pc:sldChg>
      <pc:sldChg chg="new del">
        <pc:chgData name="Sarah Pick (CTM UHB - Dental)" userId="75e8def0-b741-440c-8e77-b223df1184cf" providerId="ADAL" clId="{159DD02D-B4D5-4F1E-8FE1-E6A10D6CB8A3}" dt="2025-02-27T13:27:29.685" v="30" actId="47"/>
        <pc:sldMkLst>
          <pc:docMk/>
          <pc:sldMk cId="3619206269" sldId="258"/>
        </pc:sldMkLst>
      </pc:sldChg>
      <pc:sldChg chg="addSp delSp modSp add mod modNotesTx">
        <pc:chgData name="Sarah Pick (CTM UHB - Dental)" userId="75e8def0-b741-440c-8e77-b223df1184cf" providerId="ADAL" clId="{159DD02D-B4D5-4F1E-8FE1-E6A10D6CB8A3}" dt="2025-02-27T13:55:44.109" v="925" actId="404"/>
        <pc:sldMkLst>
          <pc:docMk/>
          <pc:sldMk cId="2708376125" sldId="259"/>
        </pc:sldMkLst>
        <pc:spChg chg="add del">
          <ac:chgData name="Sarah Pick (CTM UHB - Dental)" userId="75e8def0-b741-440c-8e77-b223df1184cf" providerId="ADAL" clId="{159DD02D-B4D5-4F1E-8FE1-E6A10D6CB8A3}" dt="2025-02-27T13:28:09.703" v="33" actId="478"/>
          <ac:spMkLst>
            <pc:docMk/>
            <pc:sldMk cId="2708376125" sldId="259"/>
            <ac:spMk id="3" creationId="{894BF8F1-60B6-4641-B360-073208285CA7}"/>
          </ac:spMkLst>
        </pc:spChg>
        <pc:spChg chg="mod">
          <ac:chgData name="Sarah Pick (CTM UHB - Dental)" userId="75e8def0-b741-440c-8e77-b223df1184cf" providerId="ADAL" clId="{159DD02D-B4D5-4F1E-8FE1-E6A10D6CB8A3}" dt="2025-02-27T13:53:50.538" v="859" actId="255"/>
          <ac:spMkLst>
            <pc:docMk/>
            <pc:sldMk cId="2708376125" sldId="259"/>
            <ac:spMk id="6" creationId="{00000000-0000-0000-0000-000000000000}"/>
          </ac:spMkLst>
        </pc:spChg>
        <pc:spChg chg="add del mod">
          <ac:chgData name="Sarah Pick (CTM UHB - Dental)" userId="75e8def0-b741-440c-8e77-b223df1184cf" providerId="ADAL" clId="{159DD02D-B4D5-4F1E-8FE1-E6A10D6CB8A3}" dt="2025-02-27T13:32:45.673" v="220" actId="478"/>
          <ac:spMkLst>
            <pc:docMk/>
            <pc:sldMk cId="2708376125" sldId="259"/>
            <ac:spMk id="8" creationId="{7541C021-9FA7-416C-A3AD-74288938CE35}"/>
          </ac:spMkLst>
        </pc:spChg>
        <pc:spChg chg="add del mod">
          <ac:chgData name="Sarah Pick (CTM UHB - Dental)" userId="75e8def0-b741-440c-8e77-b223df1184cf" providerId="ADAL" clId="{159DD02D-B4D5-4F1E-8FE1-E6A10D6CB8A3}" dt="2025-02-27T13:40:08.049" v="402" actId="478"/>
          <ac:spMkLst>
            <pc:docMk/>
            <pc:sldMk cId="2708376125" sldId="259"/>
            <ac:spMk id="14" creationId="{02539CA6-033B-4DC1-AB7A-DFC0CE98F086}"/>
          </ac:spMkLst>
        </pc:spChg>
        <pc:spChg chg="add mod">
          <ac:chgData name="Sarah Pick (CTM UHB - Dental)" userId="75e8def0-b741-440c-8e77-b223df1184cf" providerId="ADAL" clId="{159DD02D-B4D5-4F1E-8FE1-E6A10D6CB8A3}" dt="2025-02-27T13:53:57.318" v="861" actId="1076"/>
          <ac:spMkLst>
            <pc:docMk/>
            <pc:sldMk cId="2708376125" sldId="259"/>
            <ac:spMk id="15" creationId="{13E41E26-0FB6-4C25-9F5A-C1C49F3533F3}"/>
          </ac:spMkLst>
        </pc:spChg>
        <pc:spChg chg="add mod">
          <ac:chgData name="Sarah Pick (CTM UHB - Dental)" userId="75e8def0-b741-440c-8e77-b223df1184cf" providerId="ADAL" clId="{159DD02D-B4D5-4F1E-8FE1-E6A10D6CB8A3}" dt="2025-02-27T13:54:04.639" v="862" actId="1076"/>
          <ac:spMkLst>
            <pc:docMk/>
            <pc:sldMk cId="2708376125" sldId="259"/>
            <ac:spMk id="16" creationId="{6D172E75-0F9D-43F7-B368-F0499D826D30}"/>
          </ac:spMkLst>
        </pc:spChg>
        <pc:spChg chg="add del mod topLvl">
          <ac:chgData name="Sarah Pick (CTM UHB - Dental)" userId="75e8def0-b741-440c-8e77-b223df1184cf" providerId="ADAL" clId="{159DD02D-B4D5-4F1E-8FE1-E6A10D6CB8A3}" dt="2025-02-27T13:51:16.298" v="796" actId="478"/>
          <ac:spMkLst>
            <pc:docMk/>
            <pc:sldMk cId="2708376125" sldId="259"/>
            <ac:spMk id="17" creationId="{4F56E346-33E8-4C73-BD17-B8F2C829935E}"/>
          </ac:spMkLst>
        </pc:spChg>
        <pc:spChg chg="add mod">
          <ac:chgData name="Sarah Pick (CTM UHB - Dental)" userId="75e8def0-b741-440c-8e77-b223df1184cf" providerId="ADAL" clId="{159DD02D-B4D5-4F1E-8FE1-E6A10D6CB8A3}" dt="2025-02-27T13:55:44.109" v="925" actId="404"/>
          <ac:spMkLst>
            <pc:docMk/>
            <pc:sldMk cId="2708376125" sldId="259"/>
            <ac:spMk id="21" creationId="{F17AB474-CE5E-4F16-B498-F85B9F613258}"/>
          </ac:spMkLst>
        </pc:spChg>
        <pc:spChg chg="add mod">
          <ac:chgData name="Sarah Pick (CTM UHB - Dental)" userId="75e8def0-b741-440c-8e77-b223df1184cf" providerId="ADAL" clId="{159DD02D-B4D5-4F1E-8FE1-E6A10D6CB8A3}" dt="2025-02-27T13:55:36.696" v="924" actId="20577"/>
          <ac:spMkLst>
            <pc:docMk/>
            <pc:sldMk cId="2708376125" sldId="259"/>
            <ac:spMk id="22" creationId="{933C679F-9E4C-4BC0-9DE1-C8C7A1F49BB9}"/>
          </ac:spMkLst>
        </pc:spChg>
        <pc:grpChg chg="add del mod">
          <ac:chgData name="Sarah Pick (CTM UHB - Dental)" userId="75e8def0-b741-440c-8e77-b223df1184cf" providerId="ADAL" clId="{159DD02D-B4D5-4F1E-8FE1-E6A10D6CB8A3}" dt="2025-02-27T13:50:23.263" v="783" actId="165"/>
          <ac:grpSpMkLst>
            <pc:docMk/>
            <pc:sldMk cId="2708376125" sldId="259"/>
            <ac:grpSpMk id="18" creationId="{8DA74C2C-83A7-46C5-8312-6ACEFD751204}"/>
          </ac:grpSpMkLst>
        </pc:grpChg>
        <pc:graphicFrameChg chg="del">
          <ac:chgData name="Sarah Pick (CTM UHB - Dental)" userId="75e8def0-b741-440c-8e77-b223df1184cf" providerId="ADAL" clId="{159DD02D-B4D5-4F1E-8FE1-E6A10D6CB8A3}" dt="2025-02-27T13:27:36.269" v="31" actId="478"/>
          <ac:graphicFrameMkLst>
            <pc:docMk/>
            <pc:sldMk cId="2708376125" sldId="259"/>
            <ac:graphicFrameMk id="9" creationId="{120B2AA6-8D1B-452D-98A5-E339E85BDA26}"/>
          </ac:graphicFrameMkLst>
        </pc:graphicFrameChg>
        <pc:graphicFrameChg chg="add mod modGraphic">
          <ac:chgData name="Sarah Pick (CTM UHB - Dental)" userId="75e8def0-b741-440c-8e77-b223df1184cf" providerId="ADAL" clId="{159DD02D-B4D5-4F1E-8FE1-E6A10D6CB8A3}" dt="2025-02-27T13:53:55.323" v="860" actId="1076"/>
          <ac:graphicFrameMkLst>
            <pc:docMk/>
            <pc:sldMk cId="2708376125" sldId="259"/>
            <ac:graphicFrameMk id="12" creationId="{3FD3F978-9D14-4E84-8780-411AC69C05B5}"/>
          </ac:graphicFrameMkLst>
        </pc:graphicFrameChg>
        <pc:graphicFrameChg chg="add del mod modGraphic">
          <ac:chgData name="Sarah Pick (CTM UHB - Dental)" userId="75e8def0-b741-440c-8e77-b223df1184cf" providerId="ADAL" clId="{159DD02D-B4D5-4F1E-8FE1-E6A10D6CB8A3}" dt="2025-02-27T13:39:22.974" v="394" actId="478"/>
          <ac:graphicFrameMkLst>
            <pc:docMk/>
            <pc:sldMk cId="2708376125" sldId="259"/>
            <ac:graphicFrameMk id="13" creationId="{C462761A-4B41-47B3-AD76-ACAEA4394258}"/>
          </ac:graphicFrameMkLst>
        </pc:graphicFrameChg>
        <pc:picChg chg="add mod">
          <ac:chgData name="Sarah Pick (CTM UHB - Dental)" userId="75e8def0-b741-440c-8e77-b223df1184cf" providerId="ADAL" clId="{159DD02D-B4D5-4F1E-8FE1-E6A10D6CB8A3}" dt="2025-02-27T13:51:33.730" v="803" actId="1076"/>
          <ac:picMkLst>
            <pc:docMk/>
            <pc:sldMk cId="2708376125" sldId="259"/>
            <ac:picMk id="7" creationId="{173E8C93-C1A3-4EC1-B436-CFD03D0023D4}"/>
          </ac:picMkLst>
        </pc:picChg>
        <pc:picChg chg="add del mod topLvl modCrop">
          <ac:chgData name="Sarah Pick (CTM UHB - Dental)" userId="75e8def0-b741-440c-8e77-b223df1184cf" providerId="ADAL" clId="{159DD02D-B4D5-4F1E-8FE1-E6A10D6CB8A3}" dt="2025-02-27T13:50:29.984" v="786" actId="478"/>
          <ac:picMkLst>
            <pc:docMk/>
            <pc:sldMk cId="2708376125" sldId="259"/>
            <ac:picMk id="11" creationId="{E897C42E-75EA-42AB-A671-08A24BA3D251}"/>
          </ac:picMkLst>
        </pc:picChg>
        <pc:picChg chg="add mod modCrop">
          <ac:chgData name="Sarah Pick (CTM UHB - Dental)" userId="75e8def0-b741-440c-8e77-b223df1184cf" providerId="ADAL" clId="{159DD02D-B4D5-4F1E-8FE1-E6A10D6CB8A3}" dt="2025-02-27T13:51:31.884" v="802" actId="1076"/>
          <ac:picMkLst>
            <pc:docMk/>
            <pc:sldMk cId="2708376125" sldId="259"/>
            <ac:picMk id="20" creationId="{0E2784E1-AF24-45ED-B9DD-690F2E7BDD56}"/>
          </ac:picMkLst>
        </pc:picChg>
      </pc:sldChg>
    </pc:docChg>
  </pc:docChgLst>
  <pc:docChgLst>
    <pc:chgData name="Sarah Pick (CTM UHB - Dental)" userId="75e8def0-b741-440c-8e77-b223df1184cf" providerId="ADAL" clId="{6F272F44-7EA3-46B2-93C1-4D61EAC025F3}"/>
    <pc:docChg chg="custSel modSld">
      <pc:chgData name="Sarah Pick (CTM UHB - Dental)" userId="75e8def0-b741-440c-8e77-b223df1184cf" providerId="ADAL" clId="{6F272F44-7EA3-46B2-93C1-4D61EAC025F3}" dt="2024-10-30T12:24:23.597" v="40" actId="1076"/>
      <pc:docMkLst>
        <pc:docMk/>
      </pc:docMkLst>
      <pc:sldChg chg="modSp mod">
        <pc:chgData name="Sarah Pick (CTM UHB - Dental)" userId="75e8def0-b741-440c-8e77-b223df1184cf" providerId="ADAL" clId="{6F272F44-7EA3-46B2-93C1-4D61EAC025F3}" dt="2024-10-30T12:24:23.597" v="40" actId="1076"/>
        <pc:sldMkLst>
          <pc:docMk/>
          <pc:sldMk cId="283819086" sldId="256"/>
        </pc:sldMkLst>
        <pc:spChg chg="mod">
          <ac:chgData name="Sarah Pick (CTM UHB - Dental)" userId="75e8def0-b741-440c-8e77-b223df1184cf" providerId="ADAL" clId="{6F272F44-7EA3-46B2-93C1-4D61EAC025F3}" dt="2024-10-30T12:24:23.597" v="40" actId="1076"/>
          <ac:spMkLst>
            <pc:docMk/>
            <pc:sldMk cId="283819086" sldId="256"/>
            <ac:spMk id="2" creationId="{00000000-0000-0000-0000-000000000000}"/>
          </ac:spMkLst>
        </pc:spChg>
        <pc:spChg chg="mod">
          <ac:chgData name="Sarah Pick (CTM UHB - Dental)" userId="75e8def0-b741-440c-8e77-b223df1184cf" providerId="ADAL" clId="{6F272F44-7EA3-46B2-93C1-4D61EAC025F3}" dt="2024-10-30T12:24:17.845" v="38" actId="1076"/>
          <ac:spMkLst>
            <pc:docMk/>
            <pc:sldMk cId="283819086" sldId="256"/>
            <ac:spMk id="3" creationId="{00000000-0000-0000-0000-000000000000}"/>
          </ac:spMkLst>
        </pc:spChg>
        <pc:spChg chg="mod">
          <ac:chgData name="Sarah Pick (CTM UHB - Dental)" userId="75e8def0-b741-440c-8e77-b223df1184cf" providerId="ADAL" clId="{6F272F44-7EA3-46B2-93C1-4D61EAC025F3}" dt="2024-10-30T12:24:13.540" v="37" actId="1076"/>
          <ac:spMkLst>
            <pc:docMk/>
            <pc:sldMk cId="283819086" sldId="256"/>
            <ac:spMk id="6" creationId="{00000000-0000-0000-0000-000000000000}"/>
          </ac:spMkLst>
        </pc:spChg>
        <pc:picChg chg="mod">
          <ac:chgData name="Sarah Pick (CTM UHB - Dental)" userId="75e8def0-b741-440c-8e77-b223df1184cf" providerId="ADAL" clId="{6F272F44-7EA3-46B2-93C1-4D61EAC025F3}" dt="2024-10-30T12:24:20.575" v="39" actId="1076"/>
          <ac:picMkLst>
            <pc:docMk/>
            <pc:sldMk cId="283819086" sldId="256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252D4-1FC9-4CC0-A095-018871C14341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986E4-D9DF-480E-9193-8952011A5C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7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08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54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63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22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32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1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8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21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41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48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1FF02-1240-4FEC-ABFC-9EC1078CA0AD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B537-4F4D-47D7-BF6F-26F79A63B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9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970" y="-556481"/>
            <a:ext cx="6434051" cy="1746135"/>
          </a:xfrm>
        </p:spPr>
        <p:txBody>
          <a:bodyPr>
            <a:normAutofit/>
          </a:bodyPr>
          <a:lstStyle/>
          <a:p>
            <a:r>
              <a:rPr lang="en-GB" sz="1200" b="1" dirty="0"/>
              <a:t>ALL WALES SPECIAL INTEREST GROUP - SPECIAL ORAL HEALTH CARE</a:t>
            </a:r>
            <a:br>
              <a:rPr lang="en-GB" sz="1200" b="1" dirty="0"/>
            </a:br>
            <a:br>
              <a:rPr lang="en-GB" sz="1200" dirty="0"/>
            </a:br>
            <a:r>
              <a:rPr lang="en-GB" sz="1200" b="1" dirty="0"/>
              <a:t>GRWP DIDDORBEB ARBENNIG CYMRU GYFAN – GOFAL IECHYD ANGHENION GENEUOL ARBENNIG</a:t>
            </a:r>
            <a:br>
              <a:rPr lang="en-GB" sz="4000" b="1" dirty="0"/>
            </a:br>
            <a:endParaRPr lang="en-GB" sz="4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6733" y="716457"/>
            <a:ext cx="1764534" cy="47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11970" y="1189654"/>
            <a:ext cx="643405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The All Wales Special Interest Group invites all members of the dental team to:</a:t>
            </a:r>
          </a:p>
          <a:p>
            <a:r>
              <a:rPr lang="en-GB" sz="1400" dirty="0"/>
              <a:t> </a:t>
            </a:r>
          </a:p>
          <a:p>
            <a:pPr algn="ctr"/>
            <a:r>
              <a:rPr lang="en-GB" b="1" dirty="0"/>
              <a:t>SIG Conference 2025 </a:t>
            </a:r>
          </a:p>
          <a:p>
            <a:pPr algn="ctr"/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FRIDAY 3</a:t>
            </a:r>
            <a:r>
              <a:rPr lang="en-GB" b="1" baseline="30000" dirty="0">
                <a:solidFill>
                  <a:schemeClr val="accent6">
                    <a:lumMod val="75000"/>
                  </a:schemeClr>
                </a:solidFill>
              </a:rPr>
              <a:t>RD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OCTOBER 2025</a:t>
            </a:r>
          </a:p>
          <a:p>
            <a:pPr algn="ctr"/>
            <a:endParaRPr lang="en-GB" sz="1400" b="1" dirty="0"/>
          </a:p>
          <a:p>
            <a:pPr algn="ctr"/>
            <a:r>
              <a:rPr lang="en-GB" b="1" dirty="0">
                <a:effectLst/>
              </a:rPr>
              <a:t>Metropole Hotel and Spa, Temple St, Llandrindod Wells LD1 5DY</a:t>
            </a:r>
          </a:p>
          <a:p>
            <a:pPr algn="ctr"/>
            <a:endParaRPr lang="en-GB" sz="280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120B2AA6-8D1B-452D-98A5-E339E85BD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97962"/>
              </p:ext>
            </p:extLst>
          </p:nvPr>
        </p:nvGraphicFramePr>
        <p:xfrm>
          <a:off x="561795" y="3139093"/>
          <a:ext cx="5901346" cy="65062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28460">
                  <a:extLst>
                    <a:ext uri="{9D8B030D-6E8A-4147-A177-3AD203B41FA5}">
                      <a16:colId xmlns:a16="http://schemas.microsoft.com/office/drawing/2014/main" val="3869747310"/>
                    </a:ext>
                  </a:extLst>
                </a:gridCol>
                <a:gridCol w="4772886">
                  <a:extLst>
                    <a:ext uri="{9D8B030D-6E8A-4147-A177-3AD203B41FA5}">
                      <a16:colId xmlns:a16="http://schemas.microsoft.com/office/drawing/2014/main" val="166563756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Supporting Patients and the Special Care Dental Teams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765010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+mn-lt"/>
                        </a:rPr>
                        <a:t>Registration, Sponsors and Posters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75385"/>
                  </a:ext>
                </a:extLst>
              </a:tr>
              <a:tr h="282795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9.30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+mn-lt"/>
                        </a:rPr>
                        <a:t>Welcome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783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9.35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Enhancing Patient-Centred Care in Special Care Dentistry</a:t>
                      </a: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Professor Koula Asimakopoulou</a:t>
                      </a:r>
                      <a:r>
                        <a:rPr lang="en-GB" sz="1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Professor Sasha Scambler</a:t>
                      </a:r>
                      <a:r>
                        <a:rPr lang="en-GB" sz="11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i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1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Associate Dean Research and Knowledge Exchange (ADRKE) for the Faculty of Health and Life Sciences</a:t>
                      </a:r>
                      <a:r>
                        <a:rPr lang="en-GB" sz="1100" b="0" i="1" kern="1200" dirty="0">
                          <a:solidFill>
                            <a:srgbClr val="424A52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1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Oxford Brookes University. </a:t>
                      </a:r>
                      <a:r>
                        <a:rPr lang="en-GB" sz="1100" b="0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GB" sz="1100" b="0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Dean for People and Culture, </a:t>
                      </a:r>
                      <a:r>
                        <a:rPr lang="en-GB" sz="11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Professor of Medical Sociology, King’s College London.</a:t>
                      </a:r>
                      <a:r>
                        <a:rPr lang="en-GB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0312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10.45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+mn-lt"/>
                        </a:rPr>
                        <a:t>Patient–Centred Care Applied to Clinical Cases</a:t>
                      </a:r>
                    </a:p>
                    <a:p>
                      <a:r>
                        <a:rPr lang="en-GB" sz="1100" b="0" i="0" dirty="0">
                          <a:latin typeface="+mn-lt"/>
                        </a:rPr>
                        <a:t>Megan Roberts</a:t>
                      </a:r>
                      <a:r>
                        <a:rPr lang="en-GB" sz="1100" b="0" i="0" baseline="30000" dirty="0">
                          <a:latin typeface="+mn-lt"/>
                        </a:rPr>
                        <a:t>1</a:t>
                      </a:r>
                      <a:r>
                        <a:rPr lang="en-GB" sz="1100" b="0" i="0" dirty="0">
                          <a:latin typeface="+mn-lt"/>
                        </a:rPr>
                        <a:t> and Glesni Guest-Rowland</a:t>
                      </a:r>
                      <a:r>
                        <a:rPr lang="en-GB" sz="1100" b="0" i="0" baseline="30000" dirty="0">
                          <a:latin typeface="+mn-lt"/>
                        </a:rPr>
                        <a:t>2</a:t>
                      </a:r>
                    </a:p>
                    <a:p>
                      <a:r>
                        <a:rPr lang="en-GB" sz="1100" b="0" i="1" baseline="30000" dirty="0">
                          <a:latin typeface="+mn-lt"/>
                        </a:rPr>
                        <a:t>1 </a:t>
                      </a:r>
                      <a:r>
                        <a:rPr lang="en-GB" sz="1100" b="0" i="1" baseline="0" dirty="0">
                          <a:latin typeface="+mn-lt"/>
                        </a:rPr>
                        <a:t>SCD specialty Trainee, SBUHB </a:t>
                      </a:r>
                      <a:r>
                        <a:rPr lang="en-GB" sz="1100" b="0" i="1" baseline="30000" dirty="0">
                          <a:latin typeface="+mn-lt"/>
                        </a:rPr>
                        <a:t>2 </a:t>
                      </a:r>
                      <a:r>
                        <a:rPr lang="en-GB" sz="1100" b="0" i="1" baseline="0" dirty="0">
                          <a:latin typeface="+mn-lt"/>
                        </a:rPr>
                        <a:t>SCD Clinical Lecturer, Cardiff University.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163008"/>
                  </a:ext>
                </a:extLst>
              </a:tr>
              <a:tr h="362458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11.30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Independent Financial Support for the Dental Team (Sponsor)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+mn-lt"/>
                        </a:rPr>
                        <a:t>Suzanne Allport, </a:t>
                      </a:r>
                      <a:r>
                        <a:rPr lang="en-GB" sz="11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 Development Consultant for North West England &amp; Wales, Chase de Vere Medical &amp; Dental.</a:t>
                      </a:r>
                      <a:endParaRPr lang="en-GB" sz="11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949326"/>
                  </a:ext>
                </a:extLst>
              </a:tr>
              <a:tr h="378885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11.35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Break, Sponsors and Posters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04813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Swallowing Becomes a Struggle: </a:t>
                      </a:r>
                      <a:r>
                        <a:rPr lang="en-GB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Launch of SIG Dysphagia Guidelines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Paton </a:t>
                      </a:r>
                      <a:r>
                        <a:rPr lang="en-GB" sz="11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Sophie Bryant, </a:t>
                      </a:r>
                      <a:r>
                        <a:rPr lang="en-GB" sz="1100" b="0" i="1" baseline="0" dirty="0">
                          <a:latin typeface="+mn-lt"/>
                        </a:rPr>
                        <a:t>SCD specialty Trainee’s</a:t>
                      </a:r>
                      <a:endParaRPr lang="en-GB" sz="11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66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12.45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Launch of SIG Sedation Easy-Read Leaflets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Eleri Howells, </a:t>
                      </a:r>
                      <a:r>
                        <a:rPr lang="en-GB" sz="11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SDO Maxillofacial, CTM UHB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4724213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Lunch, Sponsors and Posters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469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What’s in a social history? – A Delphi Study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Laura Andrews, </a:t>
                      </a:r>
                      <a:r>
                        <a:rPr lang="en-GB" sz="11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Consultant in SCD, CTMUHB</a:t>
                      </a:r>
                      <a:endParaRPr lang="en-GB" sz="1100" b="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14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14.45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 to Nurse-Led Clinics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Chelsey Wright and Karen Windsor, </a:t>
                      </a:r>
                      <a:r>
                        <a:rPr lang="en-GB" sz="11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Dental Nurses, BCUHB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0372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15.15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Supporting Staff Well-being within Special Care Dentistry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Richard Jones, </a:t>
                      </a:r>
                      <a:r>
                        <a:rPr lang="en-GB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Lead and National Co-ordinator of Dentists’ Health Support Trust and the Clinical Director of Practitioner Health. </a:t>
                      </a:r>
                      <a:endParaRPr lang="en-GB" sz="1100" b="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94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15.45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Roland Williams Job Shadowing Scheme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Leah Henry, </a:t>
                      </a:r>
                      <a:r>
                        <a:rPr lang="en-GB" sz="1100" b="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Consultant in SCD, ABUHB.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4972629"/>
                  </a:ext>
                </a:extLst>
              </a:tr>
              <a:tr h="177927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15.50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 Poster Prize Winners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42169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16.00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979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99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321</Words>
  <Application>Microsoft Office PowerPoint</Application>
  <PresentationFormat>A4 Paper (210x297 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ALL WALES SPECIAL INTEREST GROUP - SPECIAL ORAL HEALTH CARE  GRWP DIDDORBEB ARBENNIG CYMRU GYFAN – GOFAL IECHYD ANGHENION GENEUOL ARBENNIG </vt:lpstr>
    </vt:vector>
  </TitlesOfParts>
  <Company>Aneurin Bevan University Health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WALES SPECIAL INTEREST GROUP - SPECIAL ORAL HEALTH CARE  GRWP DIDDORBEB ARBENNIG CYMRU GYFAN – GOFAL IECHYD ANGHENION GENEUOL ARBENNIG</dc:title>
  <dc:creator>Leah Henry (Aneurin Bevan UHB - Dental)</dc:creator>
  <cp:lastModifiedBy>Sarah Pick (CTM UHB - Dental)</cp:lastModifiedBy>
  <cp:revision>11</cp:revision>
  <dcterms:created xsi:type="dcterms:W3CDTF">2023-08-31T08:26:30Z</dcterms:created>
  <dcterms:modified xsi:type="dcterms:W3CDTF">2025-03-14T18:24:48Z</dcterms:modified>
</cp:coreProperties>
</file>